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90" r:id="rId2"/>
    <p:sldId id="279" r:id="rId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>
        <p:scale>
          <a:sx n="60" d="100"/>
          <a:sy n="60" d="100"/>
        </p:scale>
        <p:origin x="-15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9B57381-1FCC-477F-BD67-3B3555FE04B4}" type="datetimeFigureOut">
              <a:rPr lang="en-US" smtClean="0"/>
              <a:pPr/>
              <a:t>4/26/2019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3722229-8ACA-4E64-B64B-4C9F3A9D0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&lt;#&gt;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EC46-E1F1-4762-B99E-9AC310F54D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505200" cy="1219200"/>
          </a:xfrm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Resources in a Hive</a:t>
            </a:r>
            <a:br>
              <a:rPr lang="en-US" sz="1800" b="1" dirty="0" smtClean="0"/>
            </a:br>
            <a:r>
              <a:rPr lang="en-US" sz="1800" b="1" dirty="0" smtClean="0"/>
              <a:t>1. Bees – all 4 stages and 3 castes</a:t>
            </a:r>
            <a:br>
              <a:rPr lang="en-US" sz="1800" b="1" dirty="0" smtClean="0"/>
            </a:br>
            <a:r>
              <a:rPr lang="en-US" sz="1800" b="1" dirty="0" smtClean="0"/>
              <a:t>2. Pantry – nectar, honey, pollen</a:t>
            </a:r>
            <a:br>
              <a:rPr lang="en-US" sz="1800" b="1" dirty="0" smtClean="0"/>
            </a:br>
            <a:r>
              <a:rPr lang="en-US" sz="1800" b="1" dirty="0" smtClean="0"/>
              <a:t>3. Material – wax comb, </a:t>
            </a:r>
            <a:r>
              <a:rPr lang="en-US" sz="1800" b="1" dirty="0" err="1" smtClean="0"/>
              <a:t>propolis</a:t>
            </a:r>
            <a:endParaRPr lang="en-US" sz="1800" b="1" dirty="0"/>
          </a:p>
        </p:txBody>
      </p:sp>
      <p:pic>
        <p:nvPicPr>
          <p:cNvPr id="13314" name="Picture 2" descr="Queenspo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55206"/>
            <a:ext cx="2438400" cy="1626394"/>
          </a:xfrm>
          <a:prstGeom prst="rect">
            <a:avLst/>
          </a:prstGeom>
          <a:noFill/>
        </p:spPr>
      </p:pic>
      <p:pic>
        <p:nvPicPr>
          <p:cNvPr id="11" name="Content Placeholder 3" descr="superced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34000"/>
            <a:ext cx="1981200" cy="1442603"/>
          </a:xfrm>
          <a:prstGeom prst="rect">
            <a:avLst/>
          </a:prstGeom>
        </p:spPr>
      </p:pic>
      <p:pic>
        <p:nvPicPr>
          <p:cNvPr id="13" name="Picture 4" descr="Image result for picture of frame of pol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86200"/>
            <a:ext cx="3174498" cy="1371599"/>
          </a:xfrm>
          <a:prstGeom prst="rect">
            <a:avLst/>
          </a:prstGeom>
          <a:noFill/>
        </p:spPr>
      </p:pic>
      <p:pic>
        <p:nvPicPr>
          <p:cNvPr id="14" name="Picture 13" descr="capped bro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48000"/>
            <a:ext cx="2590800" cy="1925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184940" cy="1524000"/>
          </a:xfrm>
          <a:prstGeom prst="rect">
            <a:avLst/>
          </a:prstGeom>
        </p:spPr>
      </p:pic>
      <p:pic>
        <p:nvPicPr>
          <p:cNvPr id="16" name="Picture 15" descr="open broo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90600"/>
            <a:ext cx="2667000" cy="1924230"/>
          </a:xfrm>
          <a:prstGeom prst="rect">
            <a:avLst/>
          </a:prstGeom>
        </p:spPr>
      </p:pic>
      <p:pic>
        <p:nvPicPr>
          <p:cNvPr id="17" name="Picture 16" descr="nect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2571" y="76200"/>
            <a:ext cx="2721429" cy="1905000"/>
          </a:xfrm>
          <a:prstGeom prst="rect">
            <a:avLst/>
          </a:prstGeom>
        </p:spPr>
      </p:pic>
      <p:pic>
        <p:nvPicPr>
          <p:cNvPr id="18" name="Picture 17" descr="capped hone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2057400"/>
            <a:ext cx="2590800" cy="1751641"/>
          </a:xfrm>
          <a:prstGeom prst="rect">
            <a:avLst/>
          </a:prstGeom>
        </p:spPr>
      </p:pic>
      <p:pic>
        <p:nvPicPr>
          <p:cNvPr id="19" name="Content Placeholder 8" descr="s cell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2819400" y="5334000"/>
            <a:ext cx="1828800" cy="1371600"/>
          </a:xfrm>
        </p:spPr>
      </p:pic>
      <p:pic>
        <p:nvPicPr>
          <p:cNvPr id="20" name="Picture 19" descr="drone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029200"/>
            <a:ext cx="2514599" cy="160019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8200" y="1066800"/>
            <a:ext cx="10508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Eggs &amp; Larvae</a:t>
            </a:r>
            <a:endParaRPr lang="en-US" sz="1200" dirty="0"/>
          </a:p>
        </p:txBody>
      </p:sp>
      <p:pic>
        <p:nvPicPr>
          <p:cNvPr id="2050" name="Picture 2" descr="Image result for beehive propoli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5325428"/>
            <a:ext cx="2083279" cy="138017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176530" y="5410200"/>
            <a:ext cx="9382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Swarm Cells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869679" y="3631406"/>
            <a:ext cx="85472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Adult Bees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3075801"/>
            <a:ext cx="16006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Capped Worker Brood 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5057001"/>
            <a:ext cx="14893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Capped Drone Brood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15137" y="6248400"/>
            <a:ext cx="10091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Supercedure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Cell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474406" y="152400"/>
            <a:ext cx="60279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Nectar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7391400" y="5410200"/>
            <a:ext cx="6903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Propolis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277482" y="3962400"/>
            <a:ext cx="57111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Pollen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2161401"/>
            <a:ext cx="10958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Capped Honey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024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Learn to Read a Frame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28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Resources in a Hive 1. Bees – all 4 stages and 3 castes 2. Pantry – nectar, honey, pollen 3. Material – wax comb, propolis</vt:lpstr>
      <vt:lpstr>Learn to Read a Frame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</dc:creator>
  <cp:lastModifiedBy>Wayne</cp:lastModifiedBy>
  <cp:revision>414</cp:revision>
  <dcterms:created xsi:type="dcterms:W3CDTF">2019-01-21T21:42:24Z</dcterms:created>
  <dcterms:modified xsi:type="dcterms:W3CDTF">2019-04-26T18:44:23Z</dcterms:modified>
</cp:coreProperties>
</file>